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6" r:id="rId12"/>
    <p:sldId id="257" r:id="rId13"/>
    <p:sldId id="261" r:id="rId14"/>
    <p:sldId id="258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65AD-E4E8-48EB-8959-B8151DA68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B1A5-56BB-4964-85AB-28D8DE1A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D2AE-DE50-4578-8D92-4125F7676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1494-9405-405E-B1A2-1A54D4F51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526B-5158-4481-A84C-E54986A0C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3326-2D70-44C4-86EF-F17E0ADA9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657C1-D0BA-4622-889E-AB674AD89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5B3A-6D92-45D8-A703-C0482158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F266-3232-4280-9846-8CBD613A9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2A36-C740-4873-87D1-C4B629B8A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FD10-4E64-45D2-BEA3-BC38A10D7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8D65AD-E4E8-48EB-8959-B8151DA68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CB1A5-56BB-4964-85AB-28D8DE1A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5DD2AE-DE50-4578-8D92-4125F7676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AC1494-9405-405E-B1A2-1A54D4F51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39526B-5158-4481-A84C-E54986A0C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2F3326-2D70-44C4-86EF-F17E0ADA9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F657C1-D0BA-4622-889E-AB674AD89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265B3A-6D92-45D8-A703-C0482158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D1F266-3232-4280-9846-8CBD613A9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152A36-C740-4873-87D1-C4B629B8A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CFD10-4E64-45D2-BEA3-BC38A10D7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65AD-E4E8-48EB-8959-B8151DA68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B1A5-56BB-4964-85AB-28D8DE1A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D2AE-DE50-4578-8D92-4125F7676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1494-9405-405E-B1A2-1A54D4F51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526B-5158-4481-A84C-E54986A0C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3326-2D70-44C4-86EF-F17E0ADA9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57C1-D0BA-4622-889E-AB674AD89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65B3A-6D92-45D8-A703-C0482158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1F266-3232-4280-9846-8CBD613A9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2A36-C740-4873-87D1-C4B629B8A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FD10-4E64-45D2-BEA3-BC38A10D7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65AD-E4E8-48EB-8959-B8151DA68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B1A5-56BB-4964-85AB-28D8DE1A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D2AE-DE50-4578-8D92-4125F7676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1494-9405-405E-B1A2-1A54D4F51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526B-5158-4481-A84C-E54986A0C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3326-2D70-44C4-86EF-F17E0ADA9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57C1-D0BA-4622-889E-AB674AD89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65B3A-6D92-45D8-A703-C0482158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1F266-3232-4280-9846-8CBD613A9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2A36-C740-4873-87D1-C4B629B8A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FD10-4E64-45D2-BEA3-BC38A10D7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65AD-E4E8-48EB-8959-B8151DA68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B1A5-56BB-4964-85AB-28D8DE1A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D2AE-DE50-4578-8D92-4125F7676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1494-9405-405E-B1A2-1A54D4F51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526B-5158-4481-A84C-E54986A0C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3326-2D70-44C4-86EF-F17E0ADA9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57C1-D0BA-4622-889E-AB674AD89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65B3A-6D92-45D8-A703-C0482158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1F266-3232-4280-9846-8CBD613A9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2A36-C740-4873-87D1-C4B629B8A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FD10-4E64-45D2-BEA3-BC38A10D7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65AD-E4E8-48EB-8959-B8151DA68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B1A5-56BB-4964-85AB-28D8DE1A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D2AE-DE50-4578-8D92-4125F7676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1494-9405-405E-B1A2-1A54D4F51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526B-5158-4481-A84C-E54986A0C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3326-2D70-44C4-86EF-F17E0ADA9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57C1-D0BA-4622-889E-AB674AD89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65B3A-6D92-45D8-A703-C0482158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1F266-3232-4280-9846-8CBD613A9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2A36-C740-4873-87D1-C4B629B8A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FD10-4E64-45D2-BEA3-BC38A10D7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D65AD-E4E8-48EB-8959-B8151DA68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B1A5-56BB-4964-85AB-28D8DE1AB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D2AE-DE50-4578-8D92-4125F76760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1494-9405-405E-B1A2-1A54D4F51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526B-5158-4481-A84C-E54986A0C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3326-2D70-44C4-86EF-F17E0ADA9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57C1-D0BA-4622-889E-AB674AD899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65B3A-6D92-45D8-A703-C04821587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1F266-3232-4280-9846-8CBD613A9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2A36-C740-4873-87D1-C4B629B8A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FD10-4E64-45D2-BEA3-BC38A10D7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956EF4E-AE04-48AA-8AF4-A37A3185A9B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B25DA7-0D5E-4C07-A006-571C173B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56EF4E-AE04-48AA-8AF4-A37A3185A9B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B25DA7-0D5E-4C07-A006-571C173BA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66CC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BA1B36-34B4-45C8-872F-F6A3AC33D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fld id="{7956EF4E-AE04-48AA-8AF4-A37A3185A9B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fld id="{8DB25DA7-0D5E-4C07-A006-571C173B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66CC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BA1B36-34B4-45C8-872F-F6A3AC33D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80D8B53-28E2-4645-A611-9D900CAA2313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75EEB-C12D-47BE-B7EB-83F67301F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fld id="{7956EF4E-AE04-48AA-8AF4-A37A3185A9B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fld id="{8DB25DA7-0D5E-4C07-A006-571C173BA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66CC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BA1B36-34B4-45C8-872F-F6A3AC33DC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Классный час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«День толерантности»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ень толерантности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11116_124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Эмблема толерантности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20211116_13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2301720" cy="3068960"/>
          </a:xfrm>
          <a:prstGeom prst="rect">
            <a:avLst/>
          </a:prstGeom>
          <a:noFill/>
        </p:spPr>
      </p:pic>
      <p:pic>
        <p:nvPicPr>
          <p:cNvPr id="2054" name="Picture 6" descr="D:\20211116_13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2193708" cy="2924944"/>
          </a:xfrm>
          <a:prstGeom prst="rect">
            <a:avLst/>
          </a:prstGeom>
          <a:noFill/>
        </p:spPr>
      </p:pic>
      <p:pic>
        <p:nvPicPr>
          <p:cNvPr id="6" name="Рисунок 5" descr="20211116_130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672789" y="1727811"/>
            <a:ext cx="3096344" cy="2322258"/>
          </a:xfrm>
          <a:prstGeom prst="rect">
            <a:avLst/>
          </a:prstGeom>
        </p:spPr>
      </p:pic>
      <p:pic>
        <p:nvPicPr>
          <p:cNvPr id="5" name="Содержимое 4" descr="20211116_13044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-120944" y="1569216"/>
            <a:ext cx="2979712" cy="2234784"/>
          </a:xfrm>
        </p:spPr>
      </p:pic>
      <p:pic>
        <p:nvPicPr>
          <p:cNvPr id="2052" name="Picture 4" descr="D:\20211116_1306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268760"/>
            <a:ext cx="2301720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Дерево толерантности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20211116_131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31495">
            <a:off x="200107" y="2275200"/>
            <a:ext cx="1944216" cy="2592288"/>
          </a:xfrm>
          <a:prstGeom prst="rect">
            <a:avLst/>
          </a:prstGeom>
          <a:noFill/>
        </p:spPr>
      </p:pic>
      <p:pic>
        <p:nvPicPr>
          <p:cNvPr id="3075" name="Picture 3" descr="D:\20211116_13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8777">
            <a:off x="1739740" y="1334075"/>
            <a:ext cx="2031690" cy="2708920"/>
          </a:xfrm>
          <a:prstGeom prst="rect">
            <a:avLst/>
          </a:prstGeom>
          <a:noFill/>
        </p:spPr>
      </p:pic>
      <p:pic>
        <p:nvPicPr>
          <p:cNvPr id="3076" name="Picture 4" descr="D:\20211116_131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2749">
            <a:off x="3408429" y="1840266"/>
            <a:ext cx="2182381" cy="2909841"/>
          </a:xfrm>
          <a:prstGeom prst="rect">
            <a:avLst/>
          </a:prstGeom>
          <a:noFill/>
        </p:spPr>
      </p:pic>
      <p:pic>
        <p:nvPicPr>
          <p:cNvPr id="3077" name="Picture 5" descr="D:\20211116_131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9614">
            <a:off x="5219792" y="1421736"/>
            <a:ext cx="1995686" cy="2660915"/>
          </a:xfrm>
          <a:prstGeom prst="rect">
            <a:avLst/>
          </a:prstGeom>
          <a:noFill/>
        </p:spPr>
      </p:pic>
      <p:pic>
        <p:nvPicPr>
          <p:cNvPr id="8" name="Содержимое 3" descr="20211116_1315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432995">
            <a:off x="6936000" y="2275443"/>
            <a:ext cx="1918491" cy="25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8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6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9</TotalTime>
  <Words>6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Diseño predeterminado</vt:lpstr>
      <vt:lpstr>Тема11</vt:lpstr>
      <vt:lpstr>Тема8</vt:lpstr>
      <vt:lpstr>Тема1</vt:lpstr>
      <vt:lpstr>Тема6</vt:lpstr>
      <vt:lpstr>1_Тема1</vt:lpstr>
      <vt:lpstr>10069046</vt:lpstr>
      <vt:lpstr>1_Тема3</vt:lpstr>
      <vt:lpstr>2_Тема1</vt:lpstr>
      <vt:lpstr>1_Diseño predeterminado</vt:lpstr>
      <vt:lpstr>Солнцестояние</vt:lpstr>
      <vt:lpstr>Классный час   «День толерантности»</vt:lpstr>
      <vt:lpstr>Слайд 2</vt:lpstr>
      <vt:lpstr>Слайд 3</vt:lpstr>
      <vt:lpstr>Эмблема толерантности</vt:lpstr>
      <vt:lpstr>Дерево толерантности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 «День толерантности»</dc:title>
  <dc:creator>Таня</dc:creator>
  <cp:lastModifiedBy>Таня</cp:lastModifiedBy>
  <cp:revision>2</cp:revision>
  <dcterms:created xsi:type="dcterms:W3CDTF">2021-12-15T08:40:39Z</dcterms:created>
  <dcterms:modified xsi:type="dcterms:W3CDTF">2021-12-15T09:00:52Z</dcterms:modified>
</cp:coreProperties>
</file>